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8" autoAdjust="0"/>
    <p:restoredTop sz="94660"/>
  </p:normalViewPr>
  <p:slideViewPr>
    <p:cSldViewPr snapToGrid="0">
      <p:cViewPr>
        <p:scale>
          <a:sx n="190" d="100"/>
          <a:sy n="190" d="100"/>
        </p:scale>
        <p:origin x="-1936" y="-2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77A8E-93FB-754E-867F-FD56D2D6510B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73C9-1809-D342-8024-7707308850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048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773C9-1809-D342-8024-77073088500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614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56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6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363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1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852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7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8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640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8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72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6BE1-CA7C-43BF-A957-BE33006B1879}" type="datetimeFigureOut">
              <a:rPr lang="pt-PT" smtClean="0"/>
              <a:t>14/07/23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081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9438" y="729049"/>
            <a:ext cx="4819135" cy="5955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2160031" y="1984464"/>
            <a:ext cx="4413764" cy="107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2158572" y="1594346"/>
            <a:ext cx="4537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/>
              <a:t>Designação do projeto </a:t>
            </a:r>
            <a:r>
              <a:rPr lang="pt-PT" sz="1100" dirty="0"/>
              <a:t>| Projetos locais de empreendedorismo - apoio à criação de emprego e ao investimento (DLBC)</a:t>
            </a:r>
            <a:br>
              <a:rPr lang="pt-PT" sz="1100" dirty="0"/>
            </a:br>
            <a:r>
              <a:rPr lang="pt-PT" sz="1100" b="1" dirty="0"/>
              <a:t>Código do projeto </a:t>
            </a:r>
            <a:r>
              <a:rPr lang="pt-PT" sz="1100" dirty="0"/>
              <a:t>|</a:t>
            </a:r>
            <a:r>
              <a:rPr lang="pt-PT" sz="1000" dirty="0"/>
              <a:t>NORTE-07-4740-FSE-00058</a:t>
            </a:r>
          </a:p>
          <a:p>
            <a:r>
              <a:rPr lang="pt-PT" sz="1100" b="1" dirty="0"/>
              <a:t>Objetivo principal</a:t>
            </a:r>
            <a:r>
              <a:rPr lang="pt-PT" sz="1100" dirty="0"/>
              <a:t>|</a:t>
            </a:r>
            <a:r>
              <a:rPr lang="pt-P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100" dirty="0"/>
              <a:t>Promover a </a:t>
            </a:r>
            <a:r>
              <a:rPr lang="pt-PT" sz="1100" dirty="0" err="1"/>
              <a:t>inclusão</a:t>
            </a:r>
            <a:r>
              <a:rPr lang="pt-PT" sz="1100" dirty="0"/>
              <a:t> social e combater a pobreza</a:t>
            </a:r>
          </a:p>
          <a:p>
            <a:r>
              <a:rPr lang="pt-PT" sz="1100" b="1" dirty="0"/>
              <a:t>Região de intervenção </a:t>
            </a:r>
            <a:r>
              <a:rPr lang="pt-PT" sz="1100" dirty="0"/>
              <a:t>| Norte</a:t>
            </a:r>
          </a:p>
          <a:p>
            <a:r>
              <a:rPr lang="pt-PT" sz="1100" b="1" dirty="0"/>
              <a:t>Entidade beneficiária </a:t>
            </a:r>
            <a:r>
              <a:rPr lang="pt-PT" sz="1100" dirty="0"/>
              <a:t>|  SFCOSTA-GESTÃO HOTELEIRA, LDA.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145204" y="2707420"/>
            <a:ext cx="4537331" cy="1050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69376" y="2886726"/>
            <a:ext cx="4645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/>
              <a:t>Data de aprovação </a:t>
            </a:r>
            <a:r>
              <a:rPr lang="pt-PT" sz="1100" dirty="0"/>
              <a:t>| 09-05-2019</a:t>
            </a:r>
          </a:p>
          <a:p>
            <a:r>
              <a:rPr lang="pt-PT" sz="1100" b="1" dirty="0"/>
              <a:t>Data de início </a:t>
            </a:r>
            <a:r>
              <a:rPr lang="pt-PT" sz="1100" dirty="0"/>
              <a:t>| 01-11-2018</a:t>
            </a:r>
            <a:br>
              <a:rPr lang="pt-PT" sz="1100" dirty="0"/>
            </a:br>
            <a:r>
              <a:rPr lang="pt-PT" sz="1100" b="1" dirty="0"/>
              <a:t>Data de conclusão </a:t>
            </a:r>
            <a:r>
              <a:rPr lang="pt-PT" sz="1100" dirty="0"/>
              <a:t>| 01-11-2019</a:t>
            </a:r>
          </a:p>
          <a:p>
            <a:r>
              <a:rPr lang="pt-PT" sz="1100" b="1" dirty="0"/>
              <a:t>Custo total elegível </a:t>
            </a:r>
            <a:r>
              <a:rPr lang="pt-PT" sz="1100" dirty="0"/>
              <a:t>| 15.646,20 €</a:t>
            </a:r>
          </a:p>
          <a:p>
            <a:r>
              <a:rPr lang="pt-PT" sz="1100" b="1" dirty="0"/>
              <a:t>Apoio financeiro da União Europeia </a:t>
            </a:r>
            <a:r>
              <a:rPr lang="pt-PT" sz="1100" dirty="0"/>
              <a:t>| 13 299,27 € (FSE)</a:t>
            </a:r>
          </a:p>
          <a:p>
            <a:r>
              <a:rPr lang="pt-PT" sz="1100" b="1" dirty="0"/>
              <a:t>Apoio financeiro público nacional</a:t>
            </a:r>
            <a:r>
              <a:rPr lang="pt-PT" sz="1100" dirty="0"/>
              <a:t>| 2 346,93€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158572" y="4053328"/>
            <a:ext cx="46444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Os objetivos específicos desta operação são a criação de 6 postos de trabalho, dos quais 3 são apoiados. </a:t>
            </a:r>
          </a:p>
          <a:p>
            <a:endParaRPr lang="pt-PT" sz="1100" dirty="0"/>
          </a:p>
          <a:p>
            <a:r>
              <a:rPr lang="pt-PT" sz="1100" b="1" dirty="0"/>
              <a:t>Os resultados do projeto desta operação são:</a:t>
            </a:r>
          </a:p>
          <a:p>
            <a:r>
              <a:rPr lang="pt-PT" sz="1100" dirty="0"/>
              <a:t>Postos de trabalho criados: 6</a:t>
            </a:r>
          </a:p>
          <a:p>
            <a:r>
              <a:rPr lang="pt-PT" sz="1100" dirty="0"/>
              <a:t>Postos de trabalho criados que se mantêm 12 meses após o fim apoio: 100%</a:t>
            </a:r>
          </a:p>
          <a:p>
            <a:endParaRPr lang="pt-PT" sz="11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160031" y="5521615"/>
            <a:ext cx="4475547" cy="1076894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74" y="5521615"/>
            <a:ext cx="1613998" cy="107689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204" y="5521615"/>
            <a:ext cx="1613998" cy="107689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372" y="5513962"/>
            <a:ext cx="1294763" cy="1092200"/>
          </a:xfrm>
          <a:prstGeom prst="rect">
            <a:avLst/>
          </a:prstGeom>
        </p:spPr>
      </p:pic>
      <p:pic>
        <p:nvPicPr>
          <p:cNvPr id="4" name="Imagem 3" descr="Uma imagem com texto, Tipo de letra, Gráficos, design gráfico&#10;&#10;Descrição gerada automaticamente">
            <a:extLst>
              <a:ext uri="{FF2B5EF4-FFF2-40B4-BE49-F238E27FC236}">
                <a16:creationId xmlns:a16="http://schemas.microsoft.com/office/drawing/2014/main" id="{BA614CD9-A131-C6E3-0B89-4137CDFE9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72" y="803985"/>
            <a:ext cx="4751925" cy="6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0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143</Words>
  <Application>Microsoft Macintosh PowerPoint</Application>
  <PresentationFormat>Ecrã Panorâmico</PresentationFormat>
  <Paragraphs>15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Vicente</dc:creator>
  <cp:lastModifiedBy>Carla Duarte</cp:lastModifiedBy>
  <cp:revision>36</cp:revision>
  <dcterms:created xsi:type="dcterms:W3CDTF">2016-05-05T08:41:36Z</dcterms:created>
  <dcterms:modified xsi:type="dcterms:W3CDTF">2023-07-14T09:11:18Z</dcterms:modified>
</cp:coreProperties>
</file>