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77A8E-93FB-754E-867F-FD56D2D6510B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73C9-1809-D342-8024-7707308850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048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773C9-1809-D342-8024-77073088500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05/05/23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58572" y="1594346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/>
              <a:t>Designação do projeto </a:t>
            </a:r>
            <a:r>
              <a:rPr lang="pt-PT" sz="1100" dirty="0"/>
              <a:t>| Boutique das Sandes.</a:t>
            </a:r>
            <a:br>
              <a:rPr lang="pt-PT" sz="1100" dirty="0"/>
            </a:br>
            <a:r>
              <a:rPr lang="pt-PT" sz="1100" b="1" dirty="0"/>
              <a:t>Código do projeto </a:t>
            </a:r>
            <a:r>
              <a:rPr lang="pt-PT" sz="1100" dirty="0"/>
              <a:t>|</a:t>
            </a:r>
            <a:r>
              <a:rPr lang="pt-PT" sz="1000" dirty="0"/>
              <a:t>NORTE-07-5141-FEDER-000709</a:t>
            </a:r>
          </a:p>
          <a:p>
            <a:r>
              <a:rPr lang="pt-PT" sz="1100" b="1" dirty="0"/>
              <a:t>Objetivo principal</a:t>
            </a:r>
            <a:r>
              <a:rPr lang="pt-PT" sz="1100" dirty="0"/>
              <a:t>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Promover a </a:t>
            </a:r>
            <a:r>
              <a:rPr lang="pt-PT" sz="1100" dirty="0" err="1"/>
              <a:t>inclusão</a:t>
            </a:r>
            <a:r>
              <a:rPr lang="pt-PT" sz="1100" dirty="0"/>
              <a:t> social e combater a pobreza</a:t>
            </a:r>
          </a:p>
          <a:p>
            <a:r>
              <a:rPr lang="pt-PT" sz="1100" b="1" dirty="0"/>
              <a:t>Região de intervenção </a:t>
            </a:r>
            <a:r>
              <a:rPr lang="pt-PT" sz="1100" dirty="0"/>
              <a:t>| Norte</a:t>
            </a:r>
          </a:p>
          <a:p>
            <a:r>
              <a:rPr lang="pt-PT" sz="1100" b="1" dirty="0"/>
              <a:t>Entidade beneficiária </a:t>
            </a:r>
            <a:r>
              <a:rPr lang="pt-PT" sz="1100" dirty="0"/>
              <a:t>|  SFCOSTA-GESTÃO HOTELEIRA, LDA.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45204" y="270742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9376" y="2886726"/>
            <a:ext cx="46458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/>
              <a:t>Data de aprovação </a:t>
            </a:r>
            <a:r>
              <a:rPr lang="pt-PT" sz="1100" dirty="0"/>
              <a:t>| 09-05-2019</a:t>
            </a:r>
          </a:p>
          <a:p>
            <a:r>
              <a:rPr lang="pt-PT" sz="1100" b="1" dirty="0"/>
              <a:t>Data de início </a:t>
            </a:r>
            <a:r>
              <a:rPr lang="pt-PT" sz="1100" dirty="0"/>
              <a:t>| 21-08-2018</a:t>
            </a:r>
            <a:br>
              <a:rPr lang="pt-PT" sz="1100" dirty="0"/>
            </a:br>
            <a:r>
              <a:rPr lang="pt-PT" sz="1100" b="1" dirty="0"/>
              <a:t>Data de conclusão </a:t>
            </a:r>
            <a:r>
              <a:rPr lang="pt-PT" sz="1100" dirty="0"/>
              <a:t>| 20-08-2020</a:t>
            </a:r>
          </a:p>
          <a:p>
            <a:r>
              <a:rPr lang="pt-PT" sz="1100" b="1" dirty="0"/>
              <a:t>Custo total elegível </a:t>
            </a:r>
            <a:r>
              <a:rPr lang="pt-PT" sz="1100" dirty="0"/>
              <a:t>| 57.144,14€ </a:t>
            </a:r>
          </a:p>
          <a:p>
            <a:r>
              <a:rPr lang="pt-PT" sz="1100" b="1" dirty="0"/>
              <a:t>Apoio financeiro da União Europeia </a:t>
            </a:r>
            <a:r>
              <a:rPr lang="pt-PT" sz="1100" dirty="0"/>
              <a:t>| 22.857,66 € (FEDER)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58572" y="4053328"/>
            <a:ext cx="464442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/>
              <a:t>Os objetivos específicos desta operação são a </a:t>
            </a:r>
            <a:r>
              <a:rPr lang="pt-PT" sz="1100" dirty="0"/>
              <a:t>criação de um novo estabelecimento de restauração, dotando a empresa das infraestruturas e  equipamentos produtivos, informáticos, administrativos, diagnostico, marketing e da criação de postos de trabalho. </a:t>
            </a:r>
          </a:p>
          <a:p>
            <a:endParaRPr lang="pt-PT" sz="1100" dirty="0"/>
          </a:p>
          <a:p>
            <a:r>
              <a:rPr lang="pt-PT" sz="1100" b="1" dirty="0"/>
              <a:t>Os resultados do projeto desta operação são:</a:t>
            </a:r>
          </a:p>
          <a:p>
            <a:r>
              <a:rPr lang="pt-PT" sz="1100" dirty="0"/>
              <a:t>Postos de trabalho criados: 5</a:t>
            </a:r>
          </a:p>
          <a:p>
            <a:r>
              <a:rPr lang="pt-PT" sz="1100" dirty="0"/>
              <a:t>Postos de trabalho criados que se mantêm 12 meses após o fim apoio: 100%</a:t>
            </a:r>
          </a:p>
          <a:p>
            <a:endParaRPr lang="pt-PT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62" y="1026073"/>
            <a:ext cx="4645883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141</Words>
  <Application>Microsoft Macintosh PowerPoint</Application>
  <PresentationFormat>Ecrã Panorâmico</PresentationFormat>
  <Paragraphs>14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Microsoft Office User</cp:lastModifiedBy>
  <cp:revision>35</cp:revision>
  <dcterms:created xsi:type="dcterms:W3CDTF">2016-05-05T08:41:36Z</dcterms:created>
  <dcterms:modified xsi:type="dcterms:W3CDTF">2023-05-05T10:58:45Z</dcterms:modified>
</cp:coreProperties>
</file>